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0"/>
  </p:notesMasterIdLst>
  <p:sldIdLst>
    <p:sldId id="258" r:id="rId2"/>
    <p:sldId id="512" r:id="rId3"/>
    <p:sldId id="590" r:id="rId4"/>
    <p:sldId id="579" r:id="rId5"/>
    <p:sldId id="581" r:id="rId6"/>
    <p:sldId id="591" r:id="rId7"/>
    <p:sldId id="582" r:id="rId8"/>
    <p:sldId id="583" r:id="rId9"/>
    <p:sldId id="584" r:id="rId10"/>
    <p:sldId id="585" r:id="rId11"/>
    <p:sldId id="586" r:id="rId12"/>
    <p:sldId id="592" r:id="rId13"/>
    <p:sldId id="593" r:id="rId14"/>
    <p:sldId id="594" r:id="rId15"/>
    <p:sldId id="595" r:id="rId16"/>
    <p:sldId id="587" r:id="rId17"/>
    <p:sldId id="588" r:id="rId18"/>
    <p:sldId id="589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21"/>
    <p:restoredTop sz="88661"/>
  </p:normalViewPr>
  <p:slideViewPr>
    <p:cSldViewPr snapToGrid="0">
      <p:cViewPr>
        <p:scale>
          <a:sx n="73" d="100"/>
          <a:sy n="73" d="100"/>
        </p:scale>
        <p:origin x="1448" y="76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15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水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1EE5D3B-BEEC-4B2C-480E-322F80837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1C01B02A-3563-5E65-38E1-FBA467C1FCE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AE7392A8-B217-2432-5696-76E544792DF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A105414-1B87-5567-6491-A0D54CCD6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" y="932329"/>
            <a:ext cx="6811618" cy="592872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098B7B-E91C-A531-AC14-C331D0DE2D8A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FF6FFE16-EF28-82E3-0EA7-3ADBD5BBE79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2997179C-B276-5D98-6399-1161AA4BFE2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6DABAB7-39F8-F78C-97D4-41723AC6A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38D6EF3-7576-0A26-7FEB-2E9BB09B8A6F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90D97C7B-CBCE-9A02-9AE8-29380190FC5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0CA15229-1C53-5A53-1006-862E2C8A6EF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7294EA5-5741-E84A-4FC8-14F9C397C778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55288F-17AF-D8F1-A441-08897A7CF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01" y="932330"/>
            <a:ext cx="5747798" cy="592567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8155226" y="3690462"/>
            <a:ext cx="2686946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611C88A-D730-D78F-6ECC-E825E2FB85A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37B7F7FA-5227-0BE4-614D-C58B73D8A19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4E77C9-3018-AFA2-3AA0-06346636613F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25D9FC2-60A3-073D-14D8-3ED60B0EFE1D}"/>
              </a:ext>
            </a:extLst>
          </p:cNvPr>
          <p:cNvSpPr txBox="1"/>
          <p:nvPr/>
        </p:nvSpPr>
        <p:spPr>
          <a:xfrm>
            <a:off x="8155226" y="3690462"/>
            <a:ext cx="2686946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7DB6E98-D042-09D1-2E1B-5D4734FAC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53" y="932328"/>
            <a:ext cx="5752881" cy="592567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A0C24B06-C2A4-D20A-DDFD-63881E2F83D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9C188867-A1E3-F76B-2BFC-700F5F72791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F605557-B040-D34F-4EE4-87B023DDBF14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9EF7F2-7648-A8D9-DE96-A48AAB9A6289}"/>
              </a:ext>
            </a:extLst>
          </p:cNvPr>
          <p:cNvSpPr txBox="1"/>
          <p:nvPr/>
        </p:nvSpPr>
        <p:spPr>
          <a:xfrm>
            <a:off x="8155226" y="3690462"/>
            <a:ext cx="2686946" cy="70788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EC20845-D158-CEBF-5F7F-BEFAAE474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16" y="932329"/>
            <a:ext cx="5768127" cy="592567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FA207366-75D1-F8EA-E7F2-806CBC9ACB5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49FBDB1E-A32C-5D1F-6D36-5620D0F2496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19FF3C4A-23DA-AF48-65EC-1FEA5433F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10589008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(7/12–14)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193900" y="4995899"/>
            <a:ext cx="399810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12814AC-644B-FB18-F537-FEEBC533FD8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C7BFEA1C-B013-AFBE-6F23-A4BF775AD0C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875AAC1-BFC8-5902-4FBB-95762EDE2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97" y="1302659"/>
            <a:ext cx="8565795" cy="513947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D612031-591B-77E1-926A-713CFF505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24" y="1302660"/>
            <a:ext cx="5139477" cy="513947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(7/14)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4342897" y="6149751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4" name="円/楕円 13">
            <a:extLst>
              <a:ext uri="{FF2B5EF4-FFF2-40B4-BE49-F238E27FC236}">
                <a16:creationId xmlns:a16="http://schemas.microsoft.com/office/drawing/2014/main" id="{9C452524-B4D8-1578-C2A9-B724DBA7C6E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5" name="スライド番号プレースホルダー 2">
            <a:extLst>
              <a:ext uri="{FF2B5EF4-FFF2-40B4-BE49-F238E27FC236}">
                <a16:creationId xmlns:a16="http://schemas.microsoft.com/office/drawing/2014/main" id="{CA93C1B0-37CF-ED65-BDBD-9437F3992D42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40C277EA-DE68-CD83-B821-0822FA3B2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364" y="1306424"/>
            <a:ext cx="7075254" cy="4245152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(7/14)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0A6C4B8-0076-D12F-5ADA-44A3FFC97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0595"/>
            <a:ext cx="6712086" cy="44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AA719436-FC27-6911-4D42-1775BA3F78D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8C2BD962-D23F-A3A7-7A5B-2298D68CD7F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9307DF3-A5F2-A6E7-5CCC-49A263D61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921796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7/14)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日を通して平坦な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水蒸気量だったが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夕方ごろに南北方向の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差が広がった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95C90F4-1BA7-A439-340B-511E4A9E9554}"/>
              </a:ext>
            </a:extLst>
          </p:cNvPr>
          <p:cNvSpPr/>
          <p:nvPr/>
        </p:nvSpPr>
        <p:spPr>
          <a:xfrm>
            <a:off x="5566410" y="4682370"/>
            <a:ext cx="728032" cy="708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02EDA77C-7481-42DC-1D11-2E6AAA7982F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324C8B23-53A1-4BBD-7904-6A94E43AE8D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7/12–14)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479232" y="4180994"/>
            <a:ext cx="35561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部分可降水量は</a:t>
            </a:r>
            <a:r>
              <a:rPr lang="en-US" altLang="ja-JP" sz="2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日間では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特別大きな値はない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FDFA491-C329-39D0-F41A-AFE1E1A06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322571" cy="5925671"/>
          </a:xfrm>
          <a:prstGeom prst="rect">
            <a:avLst/>
          </a:prstGeom>
        </p:spPr>
      </p:pic>
      <p:sp>
        <p:nvSpPr>
          <p:cNvPr id="8" name="円/楕円 7">
            <a:extLst>
              <a:ext uri="{FF2B5EF4-FFF2-40B4-BE49-F238E27FC236}">
                <a16:creationId xmlns:a16="http://schemas.microsoft.com/office/drawing/2014/main" id="{7A518BF1-6142-601E-A260-60856DE4541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8FEDE515-131B-B11F-9819-0669BCC933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3C4A823-8321-CC12-738F-C68288074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925885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7/14)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が本日も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方向の範囲のどこにも入っていないのが気になる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...</a:t>
            </a: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基本全方向の中で最小値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3B3D7577-AECB-1A37-8EE6-DE8B06FFB39E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5BC9327D-F876-1D83-8D8F-EE4B875449B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7/12–14)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248207" y="3228945"/>
            <a:ext cx="3695584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昨日よりも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方向の差が大きめ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802FD0-229D-F298-ED8F-06206D69C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29" y="932329"/>
            <a:ext cx="10592139" cy="5925671"/>
          </a:xfrm>
          <a:prstGeom prst="rect">
            <a:avLst/>
          </a:prstGeom>
        </p:spPr>
      </p:pic>
      <p:sp>
        <p:nvSpPr>
          <p:cNvPr id="7" name="円/楕円 6">
            <a:extLst>
              <a:ext uri="{FF2B5EF4-FFF2-40B4-BE49-F238E27FC236}">
                <a16:creationId xmlns:a16="http://schemas.microsoft.com/office/drawing/2014/main" id="{DA2F881B-5D16-E275-FFC1-3517BFEC773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CAA1205B-01A8-1171-792F-F1C8C11ED225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6600A6C-216C-D4CE-1297-80EDEFFE4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7/14)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729846" y="5304593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9EC07674-646B-A8E4-43DA-D3DACEC3D1C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6A36EC38-CD5E-09FD-AE6F-CCAC21378297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AF5FA2-6F24-D521-34F2-BDBD594A7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7/14)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の値は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午後にかけて差が大きくなっているように見える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8AE5760D-E846-EF78-4033-22BFF226956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980B4E72-7567-4D06-C437-824A026E0E7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DEB0821-C608-AF39-2795-81AB09B9E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8"/>
            <a:ext cx="6524896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7/12–14)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5DB5C202-92D5-04A9-6CF7-DA0874A4659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B85ED204-A6BF-F6B3-B462-C8D8919476E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/17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162645</TotalTime>
  <Words>982</Words>
  <Application>Microsoft Macintosh PowerPoint</Application>
  <PresentationFormat>ワイド画面</PresentationFormat>
  <Paragraphs>173</Paragraphs>
  <Slides>18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7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MAX-DOASの時系列(千葉　7/14)</vt:lpstr>
      <vt:lpstr>　MAX-DOASの時系列(千葉 7/12–14)</vt:lpstr>
      <vt:lpstr>　MAX-DOASの水平方向の値の変動(千葉　7/14)</vt:lpstr>
      <vt:lpstr>　MAX-DOASの水平方向の値の変動(千葉　7/12–14)</vt:lpstr>
      <vt:lpstr>　MAX-DOASの時系列とメソ解析時系列(千葉　7/14)</vt:lpstr>
      <vt:lpstr>　MAX-DOASとメソ解析とラジオゾンデの時系列(筑波　7/14)</vt:lpstr>
      <vt:lpstr>　メソ解析とラジオゾンデの可降水量の高度別時系列(筑波 7/12–14)</vt:lpstr>
      <vt:lpstr>　全国のメソ解析とラジオゾンデの可降水量の時系列(7/12–14)</vt:lpstr>
      <vt:lpstr>　全国のメソ解析とラジオゾンデの0–1 km部分可降水量の時系列(7/12–14)</vt:lpstr>
      <vt:lpstr>　全国のメソ解析とラジオゾンデの1– km部分可降水量の時系列(7/12–14)</vt:lpstr>
      <vt:lpstr>　全国のメソ解析とラジオゾンデの可降水量の相関関係(7/12–14)</vt:lpstr>
      <vt:lpstr>　全国のメソ解析とラジオゾンデの0–1 km部分可降水量の相関関係(7/12–14)</vt:lpstr>
      <vt:lpstr>　全国のメソ解析とラジオゾンデの1– km部分可降水量の相関関係(7/12–14)</vt:lpstr>
      <vt:lpstr>　全国のメソ解析0-1 km部分可降水量の変化量(7/12–14)</vt:lpstr>
      <vt:lpstr>　メソ解析下層水蒸気の変化と水蒸気場の様子(7/14)</vt:lpstr>
      <vt:lpstr>　千葉MAX-DOASの観測とメソ解析水蒸気場の様子(7/14)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440</cp:revision>
  <cp:lastPrinted>2024-08-13T03:58:27Z</cp:lastPrinted>
  <dcterms:created xsi:type="dcterms:W3CDTF">2024-02-12T06:17:38Z</dcterms:created>
  <dcterms:modified xsi:type="dcterms:W3CDTF">2026-07-15T07:59:29Z</dcterms:modified>
</cp:coreProperties>
</file>